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84" r:id="rId1"/>
  </p:sldMasterIdLst>
  <p:sldIdLst>
    <p:sldId id="260" r:id="rId2"/>
    <p:sldId id="261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74" r:id="rId16"/>
    <p:sldId id="275" r:id="rId17"/>
    <p:sldId id="276" r:id="rId18"/>
    <p:sldId id="277" r:id="rId19"/>
    <p:sldId id="278" r:id="rId20"/>
    <p:sldId id="279" r:id="rId21"/>
    <p:sldId id="280" r:id="rId2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55" autoAdjust="0"/>
    <p:restoredTop sz="94671" autoAdjust="0"/>
  </p:normalViewPr>
  <p:slideViewPr>
    <p:cSldViewPr>
      <p:cViewPr varScale="1">
        <p:scale>
          <a:sx n="70" d="100"/>
          <a:sy n="70" d="100"/>
        </p:scale>
        <p:origin x="-42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106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dondear rectángulo de esquina diagonal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FA27B750-8F2A-4F6B-91EF-D0667EF9FF39}" type="datetimeFigureOut">
              <a:rPr lang="es-ES" smtClean="0"/>
              <a:pPr/>
              <a:t>13/08/2009</a:t>
            </a:fld>
            <a:endParaRPr lang="es-ES"/>
          </a:p>
        </p:txBody>
      </p:sp>
      <p:sp>
        <p:nvSpPr>
          <p:cNvPr id="11" name="10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3827215E-7B5E-4348-92E0-7D5D67C85CB9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2" name="11 Marcador de pie de página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27B750-8F2A-4F6B-91EF-D0667EF9FF39}" type="datetimeFigureOut">
              <a:rPr lang="es-ES" smtClean="0"/>
              <a:pPr/>
              <a:t>13/08/2009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27215E-7B5E-4348-92E0-7D5D67C85CB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27B750-8F2A-4F6B-91EF-D0667EF9FF39}" type="datetimeFigureOut">
              <a:rPr lang="es-ES" smtClean="0"/>
              <a:pPr/>
              <a:t>13/08/2009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27215E-7B5E-4348-92E0-7D5D67C85CB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27B750-8F2A-4F6B-91EF-D0667EF9FF39}" type="datetimeFigureOut">
              <a:rPr lang="es-ES" smtClean="0"/>
              <a:pPr/>
              <a:t>13/08/2009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27215E-7B5E-4348-92E0-7D5D67C85CB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Marcador de fecha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FA27B750-8F2A-4F6B-91EF-D0667EF9FF39}" type="datetimeFigureOut">
              <a:rPr lang="es-ES" smtClean="0"/>
              <a:pPr/>
              <a:t>13/08/2009</a:t>
            </a:fld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3827215E-7B5E-4348-92E0-7D5D67C85CB9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27B750-8F2A-4F6B-91EF-D0667EF9FF39}" type="datetimeFigureOut">
              <a:rPr lang="es-ES" smtClean="0"/>
              <a:pPr/>
              <a:t>13/08/2009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3827215E-7B5E-4348-92E0-7D5D67C85CB9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0" name="9 Rectángulo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Rectángulo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27B750-8F2A-4F6B-91EF-D0667EF9FF39}" type="datetimeFigureOut">
              <a:rPr lang="es-ES" smtClean="0"/>
              <a:pPr/>
              <a:t>13/08/2009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3827215E-7B5E-4348-92E0-7D5D67C85CB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27B750-8F2A-4F6B-91EF-D0667EF9FF39}" type="datetimeFigureOut">
              <a:rPr lang="es-ES" smtClean="0"/>
              <a:pPr/>
              <a:t>13/08/2009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27215E-7B5E-4348-92E0-7D5D67C85CB9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7" name="6 Rectángulo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27B750-8F2A-4F6B-91EF-D0667EF9FF39}" type="datetimeFigureOut">
              <a:rPr lang="es-ES" smtClean="0"/>
              <a:pPr/>
              <a:t>13/08/2009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27215E-7B5E-4348-92E0-7D5D67C85CB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9" name="8 Marcador de fecha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FA27B750-8F2A-4F6B-91EF-D0667EF9FF39}" type="datetimeFigureOut">
              <a:rPr lang="es-ES" smtClean="0"/>
              <a:pPr/>
              <a:t>13/08/2009</a:t>
            </a:fld>
            <a:endParaRPr lang="es-ES"/>
          </a:p>
        </p:txBody>
      </p:sp>
      <p:sp>
        <p:nvSpPr>
          <p:cNvPr id="10" name="9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3827215E-7B5E-4348-92E0-7D5D67C85CB9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1" name="10 Marcador de pie de página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3" name="12 Marcador de posición de imagen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s-E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Haga clic en el icono para agregar una imagen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Marcador de fecha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FA27B750-8F2A-4F6B-91EF-D0667EF9FF39}" type="datetimeFigureOut">
              <a:rPr lang="es-ES" smtClean="0"/>
              <a:pPr/>
              <a:t>13/08/2009</a:t>
            </a:fld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3827215E-7B5E-4348-92E0-7D5D67C85CB9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dondear rectángulo de esquina diagonal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FA27B750-8F2A-4F6B-91EF-D0667EF9FF39}" type="datetimeFigureOut">
              <a:rPr lang="es-ES" smtClean="0"/>
              <a:pPr/>
              <a:t>13/08/2009</a:t>
            </a:fld>
            <a:endParaRPr lang="es-E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3827215E-7B5E-4348-92E0-7D5D67C85CB9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85" r:id="rId1"/>
    <p:sldLayoutId id="2147483986" r:id="rId2"/>
    <p:sldLayoutId id="2147483987" r:id="rId3"/>
    <p:sldLayoutId id="2147483988" r:id="rId4"/>
    <p:sldLayoutId id="2147483989" r:id="rId5"/>
    <p:sldLayoutId id="2147483990" r:id="rId6"/>
    <p:sldLayoutId id="2147483991" r:id="rId7"/>
    <p:sldLayoutId id="2147483992" r:id="rId8"/>
    <p:sldLayoutId id="2147483993" r:id="rId9"/>
    <p:sldLayoutId id="2147483994" r:id="rId10"/>
    <p:sldLayoutId id="2147483995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7.xml"/><Relationship Id="rId13" Type="http://schemas.openxmlformats.org/officeDocument/2006/relationships/slide" Target="slide12.xml"/><Relationship Id="rId18" Type="http://schemas.openxmlformats.org/officeDocument/2006/relationships/slide" Target="slide17.xml"/><Relationship Id="rId3" Type="http://schemas.openxmlformats.org/officeDocument/2006/relationships/slide" Target="slide2.xml"/><Relationship Id="rId21" Type="http://schemas.openxmlformats.org/officeDocument/2006/relationships/slide" Target="slide20.xml"/><Relationship Id="rId7" Type="http://schemas.openxmlformats.org/officeDocument/2006/relationships/slide" Target="slide6.xml"/><Relationship Id="rId12" Type="http://schemas.openxmlformats.org/officeDocument/2006/relationships/slide" Target="slide11.xml"/><Relationship Id="rId17" Type="http://schemas.openxmlformats.org/officeDocument/2006/relationships/slide" Target="slide16.xml"/><Relationship Id="rId2" Type="http://schemas.openxmlformats.org/officeDocument/2006/relationships/image" Target="../media/image2.jpeg"/><Relationship Id="rId16" Type="http://schemas.openxmlformats.org/officeDocument/2006/relationships/slide" Target="slide15.xml"/><Relationship Id="rId20" Type="http://schemas.openxmlformats.org/officeDocument/2006/relationships/slide" Target="slide19.xml"/><Relationship Id="rId1" Type="http://schemas.openxmlformats.org/officeDocument/2006/relationships/slideLayout" Target="../slideLayouts/slideLayout1.xml"/><Relationship Id="rId6" Type="http://schemas.openxmlformats.org/officeDocument/2006/relationships/slide" Target="slide5.xml"/><Relationship Id="rId11" Type="http://schemas.openxmlformats.org/officeDocument/2006/relationships/slide" Target="slide10.xml"/><Relationship Id="rId5" Type="http://schemas.openxmlformats.org/officeDocument/2006/relationships/slide" Target="slide4.xml"/><Relationship Id="rId15" Type="http://schemas.openxmlformats.org/officeDocument/2006/relationships/slide" Target="slide14.xml"/><Relationship Id="rId10" Type="http://schemas.openxmlformats.org/officeDocument/2006/relationships/slide" Target="slide9.xml"/><Relationship Id="rId19" Type="http://schemas.openxmlformats.org/officeDocument/2006/relationships/slide" Target="slide18.xml"/><Relationship Id="rId4" Type="http://schemas.openxmlformats.org/officeDocument/2006/relationships/slide" Target="slide3.xml"/><Relationship Id="rId9" Type="http://schemas.openxmlformats.org/officeDocument/2006/relationships/slide" Target="slide8.xml"/><Relationship Id="rId14" Type="http://schemas.openxmlformats.org/officeDocument/2006/relationships/slide" Target="slide13.xml"/><Relationship Id="rId22" Type="http://schemas.openxmlformats.org/officeDocument/2006/relationships/slide" Target="slide2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7 Imagen" descr="rey_1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571744"/>
            <a:ext cx="9144000" cy="4286256"/>
          </a:xfrm>
          <a:prstGeom prst="rect">
            <a:avLst/>
          </a:prstGeom>
        </p:spPr>
      </p:pic>
      <p:sp>
        <p:nvSpPr>
          <p:cNvPr id="2" name="1 CuadroTexto"/>
          <p:cNvSpPr txBox="1"/>
          <p:nvPr/>
        </p:nvSpPr>
        <p:spPr>
          <a:xfrm>
            <a:off x="1142976" y="2675936"/>
            <a:ext cx="7072362" cy="76944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s-GT" sz="4400" b="1" spc="50" dirty="0" smtClean="0">
                <a:ln w="11430">
                  <a:solidFill>
                    <a:schemeClr val="bg1"/>
                  </a:solidFill>
                </a:ln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hlinkClick r:id="rId3" action="ppaction://hlinksldjump"/>
              </a:rPr>
              <a:t>500</a:t>
            </a:r>
            <a:r>
              <a:rPr lang="es-GT" sz="4400" b="1" spc="50" dirty="0" smtClean="0">
                <a:ln w="11430">
                  <a:solidFill>
                    <a:schemeClr val="bg1"/>
                  </a:solidFill>
                </a:ln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	</a:t>
            </a:r>
            <a:r>
              <a:rPr lang="es-GT" sz="4400" b="1" spc="50" dirty="0" smtClean="0">
                <a:ln w="11430">
                  <a:solidFill>
                    <a:schemeClr val="bg1"/>
                  </a:solidFill>
                </a:ln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hlinkClick r:id="rId4" action="ppaction://hlinksldjump"/>
              </a:rPr>
              <a:t>500</a:t>
            </a:r>
            <a:r>
              <a:rPr lang="es-GT" sz="4400" b="1" spc="50" dirty="0" smtClean="0">
                <a:ln w="11430">
                  <a:solidFill>
                    <a:schemeClr val="bg1"/>
                  </a:solidFill>
                </a:ln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	</a:t>
            </a:r>
            <a:r>
              <a:rPr lang="es-GT" sz="4400" b="1" spc="50" dirty="0" smtClean="0">
                <a:ln w="11430">
                  <a:solidFill>
                    <a:schemeClr val="bg1"/>
                  </a:solidFill>
                </a:ln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hlinkClick r:id="rId5" action="ppaction://hlinksldjump"/>
              </a:rPr>
              <a:t>500</a:t>
            </a:r>
            <a:r>
              <a:rPr lang="es-GT" sz="4400" b="1" spc="50" dirty="0" smtClean="0">
                <a:ln w="11430">
                  <a:solidFill>
                    <a:schemeClr val="bg1"/>
                  </a:solidFill>
                </a:ln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	</a:t>
            </a:r>
            <a:r>
              <a:rPr lang="es-GT" sz="4400" b="1" spc="50" dirty="0" smtClean="0">
                <a:ln w="11430">
                  <a:solidFill>
                    <a:schemeClr val="bg1"/>
                  </a:solidFill>
                </a:ln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hlinkClick r:id="rId6" action="ppaction://hlinksldjump"/>
              </a:rPr>
              <a:t>500</a:t>
            </a:r>
            <a:endParaRPr lang="es-ES" sz="4400" b="1" spc="50" dirty="0">
              <a:ln w="11430">
                <a:solidFill>
                  <a:schemeClr val="bg1"/>
                </a:solidFill>
              </a:ln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1142976" y="3445377"/>
            <a:ext cx="7072362" cy="76944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s-GT" sz="4400" b="1" spc="50" dirty="0" smtClean="0">
                <a:ln w="11430">
                  <a:solidFill>
                    <a:schemeClr val="bg1"/>
                  </a:solidFill>
                </a:ln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hlinkClick r:id="rId7" action="ppaction://hlinksldjump"/>
              </a:rPr>
              <a:t>400</a:t>
            </a:r>
            <a:r>
              <a:rPr lang="es-GT" sz="4400" b="1" spc="50" dirty="0" smtClean="0">
                <a:ln w="11430">
                  <a:solidFill>
                    <a:schemeClr val="bg1"/>
                  </a:solidFill>
                </a:ln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	</a:t>
            </a:r>
            <a:r>
              <a:rPr lang="es-GT" sz="4400" b="1" spc="50" dirty="0" smtClean="0">
                <a:ln w="11430">
                  <a:solidFill>
                    <a:schemeClr val="bg1"/>
                  </a:solidFill>
                </a:ln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hlinkClick r:id="rId8" action="ppaction://hlinksldjump"/>
              </a:rPr>
              <a:t>400</a:t>
            </a:r>
            <a:r>
              <a:rPr lang="es-GT" sz="4400" b="1" spc="50" dirty="0" smtClean="0">
                <a:ln w="11430">
                  <a:solidFill>
                    <a:schemeClr val="bg1"/>
                  </a:solidFill>
                </a:ln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	</a:t>
            </a:r>
            <a:r>
              <a:rPr lang="es-GT" sz="4400" b="1" spc="50" dirty="0" smtClean="0">
                <a:ln w="11430">
                  <a:solidFill>
                    <a:schemeClr val="bg1"/>
                  </a:solidFill>
                </a:ln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hlinkClick r:id="rId9" action="ppaction://hlinksldjump"/>
              </a:rPr>
              <a:t>400</a:t>
            </a:r>
            <a:r>
              <a:rPr lang="es-GT" sz="4400" b="1" spc="50" dirty="0" smtClean="0">
                <a:ln w="11430">
                  <a:solidFill>
                    <a:schemeClr val="bg1"/>
                  </a:solidFill>
                </a:ln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	</a:t>
            </a:r>
            <a:r>
              <a:rPr lang="es-GT" sz="4400" b="1" spc="50" dirty="0" smtClean="0">
                <a:ln w="11430">
                  <a:solidFill>
                    <a:schemeClr val="bg1"/>
                  </a:solidFill>
                </a:ln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hlinkClick r:id="rId10" action="ppaction://hlinksldjump"/>
              </a:rPr>
              <a:t>400</a:t>
            </a:r>
            <a:endParaRPr lang="es-ES" sz="4400" b="1" spc="50" dirty="0">
              <a:ln w="11430">
                <a:solidFill>
                  <a:schemeClr val="bg1"/>
                </a:solidFill>
              </a:ln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1142976" y="4247572"/>
            <a:ext cx="7072362" cy="76944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s-GT" sz="4400" b="1" spc="50" dirty="0" smtClean="0">
                <a:ln w="11430">
                  <a:solidFill>
                    <a:schemeClr val="bg1"/>
                  </a:solidFill>
                </a:ln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hlinkClick r:id="rId11" action="ppaction://hlinksldjump"/>
              </a:rPr>
              <a:t>300</a:t>
            </a:r>
            <a:r>
              <a:rPr lang="es-GT" sz="4400" b="1" spc="50" dirty="0" smtClean="0">
                <a:ln w="11430">
                  <a:solidFill>
                    <a:schemeClr val="bg1"/>
                  </a:solidFill>
                </a:ln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	</a:t>
            </a:r>
            <a:r>
              <a:rPr lang="es-GT" sz="4400" b="1" spc="50" dirty="0" smtClean="0">
                <a:ln w="11430">
                  <a:solidFill>
                    <a:schemeClr val="bg1"/>
                  </a:solidFill>
                </a:ln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hlinkClick r:id="rId12" action="ppaction://hlinksldjump"/>
              </a:rPr>
              <a:t>300</a:t>
            </a:r>
            <a:r>
              <a:rPr lang="es-GT" sz="4400" b="1" spc="50" dirty="0" smtClean="0">
                <a:ln w="11430">
                  <a:solidFill>
                    <a:schemeClr val="bg1"/>
                  </a:solidFill>
                </a:ln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	</a:t>
            </a:r>
            <a:r>
              <a:rPr lang="es-GT" sz="4400" b="1" spc="50" dirty="0" smtClean="0">
                <a:ln w="11430">
                  <a:solidFill>
                    <a:schemeClr val="bg1"/>
                  </a:solidFill>
                </a:ln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hlinkClick r:id="rId13" action="ppaction://hlinksldjump"/>
              </a:rPr>
              <a:t>300</a:t>
            </a:r>
            <a:r>
              <a:rPr lang="es-GT" sz="4400" b="1" spc="50" dirty="0" smtClean="0">
                <a:ln w="11430">
                  <a:solidFill>
                    <a:schemeClr val="bg1"/>
                  </a:solidFill>
                </a:ln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	</a:t>
            </a:r>
            <a:r>
              <a:rPr lang="es-GT" sz="4400" b="1" spc="50" dirty="0" smtClean="0">
                <a:ln w="11430">
                  <a:solidFill>
                    <a:schemeClr val="bg1"/>
                  </a:solidFill>
                </a:ln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hlinkClick r:id="rId14" action="ppaction://hlinksldjump"/>
              </a:rPr>
              <a:t>300</a:t>
            </a:r>
            <a:endParaRPr lang="es-ES" sz="4400" b="1" spc="50" dirty="0">
              <a:ln w="11430">
                <a:solidFill>
                  <a:schemeClr val="bg1"/>
                </a:solidFill>
              </a:ln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1142976" y="5033390"/>
            <a:ext cx="7072362" cy="76944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s-GT" sz="4400" b="1" spc="50" dirty="0" smtClean="0">
                <a:ln w="11430">
                  <a:solidFill>
                    <a:schemeClr val="bg1"/>
                  </a:solidFill>
                </a:ln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hlinkClick r:id="rId15" action="ppaction://hlinksldjump"/>
              </a:rPr>
              <a:t>200</a:t>
            </a:r>
            <a:r>
              <a:rPr lang="es-GT" sz="4400" b="1" spc="50" dirty="0" smtClean="0">
                <a:ln w="11430">
                  <a:solidFill>
                    <a:schemeClr val="bg1"/>
                  </a:solidFill>
                </a:ln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	</a:t>
            </a:r>
            <a:r>
              <a:rPr lang="es-GT" sz="4400" b="1" spc="50" dirty="0" smtClean="0">
                <a:ln w="11430">
                  <a:solidFill>
                    <a:schemeClr val="bg1"/>
                  </a:solidFill>
                </a:ln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hlinkClick r:id="rId16" action="ppaction://hlinksldjump"/>
              </a:rPr>
              <a:t>200</a:t>
            </a:r>
            <a:r>
              <a:rPr lang="es-GT" sz="4400" b="1" spc="50" dirty="0" smtClean="0">
                <a:ln w="11430">
                  <a:solidFill>
                    <a:schemeClr val="bg1"/>
                  </a:solidFill>
                </a:ln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	</a:t>
            </a:r>
            <a:r>
              <a:rPr lang="es-GT" sz="4400" b="1" spc="50" dirty="0" smtClean="0">
                <a:ln w="11430">
                  <a:solidFill>
                    <a:schemeClr val="bg1"/>
                  </a:solidFill>
                </a:ln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hlinkClick r:id="rId17" action="ppaction://hlinksldjump"/>
              </a:rPr>
              <a:t>200</a:t>
            </a:r>
            <a:r>
              <a:rPr lang="es-GT" sz="4400" b="1" spc="50" dirty="0" smtClean="0">
                <a:ln w="11430">
                  <a:solidFill>
                    <a:schemeClr val="bg1"/>
                  </a:solidFill>
                </a:ln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	</a:t>
            </a:r>
            <a:r>
              <a:rPr lang="es-GT" sz="4400" b="1" spc="50" dirty="0" smtClean="0">
                <a:ln w="11430">
                  <a:solidFill>
                    <a:schemeClr val="bg1"/>
                  </a:solidFill>
                </a:ln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hlinkClick r:id="rId18" action="ppaction://hlinksldjump"/>
              </a:rPr>
              <a:t>200</a:t>
            </a:r>
            <a:endParaRPr lang="es-ES" sz="4400" b="1" spc="50" dirty="0">
              <a:ln w="11430">
                <a:solidFill>
                  <a:schemeClr val="bg1"/>
                </a:solidFill>
              </a:ln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1142976" y="5802831"/>
            <a:ext cx="7072362" cy="76944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s-GT" sz="4400" b="1" spc="50" dirty="0" smtClean="0">
                <a:ln w="11430">
                  <a:solidFill>
                    <a:schemeClr val="bg1"/>
                  </a:solidFill>
                </a:ln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hlinkClick r:id="rId19" action="ppaction://hlinksldjump"/>
              </a:rPr>
              <a:t>100</a:t>
            </a:r>
            <a:r>
              <a:rPr lang="es-GT" sz="4400" b="1" spc="50" dirty="0" smtClean="0">
                <a:ln w="11430">
                  <a:solidFill>
                    <a:schemeClr val="bg1"/>
                  </a:solidFill>
                </a:ln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	</a:t>
            </a:r>
            <a:r>
              <a:rPr lang="es-GT" sz="4400" b="1" spc="50" dirty="0" smtClean="0">
                <a:ln w="11430">
                  <a:solidFill>
                    <a:schemeClr val="bg1"/>
                  </a:solidFill>
                </a:ln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hlinkClick r:id="rId20" action="ppaction://hlinksldjump"/>
              </a:rPr>
              <a:t>100</a:t>
            </a:r>
            <a:r>
              <a:rPr lang="es-GT" sz="4400" b="1" spc="50" dirty="0" smtClean="0">
                <a:ln w="11430">
                  <a:solidFill>
                    <a:schemeClr val="bg1"/>
                  </a:solidFill>
                </a:ln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	</a:t>
            </a:r>
            <a:r>
              <a:rPr lang="es-GT" sz="4400" b="1" spc="50" dirty="0" smtClean="0">
                <a:ln w="11430">
                  <a:solidFill>
                    <a:schemeClr val="bg1"/>
                  </a:solidFill>
                </a:ln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hlinkClick r:id="rId21" action="ppaction://hlinksldjump"/>
              </a:rPr>
              <a:t>100</a:t>
            </a:r>
            <a:r>
              <a:rPr lang="es-GT" sz="4400" b="1" spc="50" dirty="0" smtClean="0">
                <a:ln w="11430">
                  <a:solidFill>
                    <a:schemeClr val="bg1"/>
                  </a:solidFill>
                </a:ln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	</a:t>
            </a:r>
            <a:r>
              <a:rPr lang="es-GT" sz="4400" b="1" spc="50" dirty="0" smtClean="0">
                <a:ln w="11430">
                  <a:solidFill>
                    <a:schemeClr val="bg1"/>
                  </a:solidFill>
                </a:ln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hlinkClick r:id="rId22" action="ppaction://hlinksldjump"/>
              </a:rPr>
              <a:t>100</a:t>
            </a:r>
            <a:endParaRPr lang="es-ES" sz="4400" b="1" spc="50" dirty="0">
              <a:ln w="11430">
                <a:solidFill>
                  <a:schemeClr val="bg1"/>
                </a:solidFill>
              </a:ln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1928794" y="571480"/>
            <a:ext cx="5205271" cy="1569660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es-GT" sz="9600" b="1" spc="150" dirty="0" smtClean="0">
                <a:ln w="11430"/>
                <a:solidFill>
                  <a:srgbClr val="F8F8F8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25400" algn="tl" rotWithShape="0">
                    <a:srgbClr val="000000">
                      <a:alpha val="43000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I REYES</a:t>
            </a:r>
            <a:endParaRPr lang="es-ES" sz="9600" b="1" spc="150" dirty="0">
              <a:ln w="11430"/>
              <a:solidFill>
                <a:srgbClr val="F8F8F8"/>
              </a:solidFill>
              <a:effectLst>
                <a:glow rad="139700">
                  <a:schemeClr val="accent2">
                    <a:satMod val="175000"/>
                    <a:alpha val="40000"/>
                  </a:schemeClr>
                </a:glow>
                <a:outerShdw blurRad="25400" algn="tl" rotWithShape="0">
                  <a:srgbClr val="000000">
                    <a:alpha val="43000"/>
                  </a:srgbClr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GT" dirty="0" smtClean="0"/>
              <a:t>¿Cuántos años reinó David?</a:t>
            </a:r>
            <a:endParaRPr lang="es-ES" dirty="0"/>
          </a:p>
        </p:txBody>
      </p:sp>
      <p:sp>
        <p:nvSpPr>
          <p:cNvPr id="4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514350" indent="-514350" algn="l">
              <a:buFont typeface="+mj-lt"/>
              <a:buAutoNum type="alphaLcParenR"/>
            </a:pPr>
            <a:r>
              <a:rPr lang="es-GT" dirty="0" smtClean="0"/>
              <a:t>40</a:t>
            </a:r>
          </a:p>
          <a:p>
            <a:pPr marL="514350" indent="-514350" algn="l">
              <a:buFont typeface="+mj-lt"/>
              <a:buAutoNum type="alphaLcParenR"/>
            </a:pPr>
            <a:r>
              <a:rPr lang="es-GT" dirty="0" smtClean="0"/>
              <a:t>35</a:t>
            </a:r>
          </a:p>
          <a:p>
            <a:pPr marL="514350" indent="-514350" algn="l">
              <a:buFont typeface="+mj-lt"/>
              <a:buAutoNum type="alphaLcParenR"/>
            </a:pPr>
            <a:r>
              <a:rPr lang="es-GT" dirty="0" smtClean="0"/>
              <a:t>42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s-GT" dirty="0" smtClean="0"/>
              <a:t>¿Qué le pidió </a:t>
            </a:r>
            <a:r>
              <a:rPr lang="es-GT" dirty="0" err="1" smtClean="0"/>
              <a:t>Salomóm</a:t>
            </a:r>
            <a:r>
              <a:rPr lang="es-GT" dirty="0" smtClean="0"/>
              <a:t> a Dios cuando El le dijo que pidiera lo que quisiera?</a:t>
            </a:r>
            <a:endParaRPr lang="es-ES" dirty="0"/>
          </a:p>
        </p:txBody>
      </p:sp>
      <p:sp>
        <p:nvSpPr>
          <p:cNvPr id="4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514350" indent="-514350" algn="l">
              <a:buFont typeface="+mj-lt"/>
              <a:buAutoNum type="alphaLcParenR"/>
            </a:pPr>
            <a:r>
              <a:rPr lang="es-GT" dirty="0" smtClean="0"/>
              <a:t>Solo sabiduría</a:t>
            </a:r>
          </a:p>
          <a:p>
            <a:pPr marL="514350" indent="-514350" algn="l">
              <a:buFont typeface="+mj-lt"/>
              <a:buAutoNum type="alphaLcParenR"/>
            </a:pPr>
            <a:r>
              <a:rPr lang="es-GT" dirty="0" smtClean="0"/>
              <a:t>Riquezas y poder</a:t>
            </a:r>
          </a:p>
          <a:p>
            <a:pPr marL="514350" indent="-514350" algn="l">
              <a:buFont typeface="+mj-lt"/>
              <a:buAutoNum type="alphaLcParenR"/>
            </a:pPr>
            <a:r>
              <a:rPr lang="es-GT" dirty="0" smtClean="0"/>
              <a:t>Sabiduría y riquezas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s-GT" dirty="0" smtClean="0"/>
              <a:t>¿De dónde era la reina que visitó a Salomón para hacerle preguntas?</a:t>
            </a:r>
            <a:endParaRPr lang="es-ES" dirty="0"/>
          </a:p>
        </p:txBody>
      </p:sp>
      <p:sp>
        <p:nvSpPr>
          <p:cNvPr id="4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514350" indent="-514350" algn="l">
              <a:buFont typeface="+mj-lt"/>
              <a:buAutoNum type="alphaLcParenR"/>
            </a:pPr>
            <a:r>
              <a:rPr lang="es-GT" dirty="0" smtClean="0"/>
              <a:t>Israel</a:t>
            </a:r>
          </a:p>
          <a:p>
            <a:pPr marL="514350" indent="-514350" algn="l">
              <a:buFont typeface="+mj-lt"/>
              <a:buAutoNum type="alphaLcParenR"/>
            </a:pPr>
            <a:r>
              <a:rPr lang="es-GT" dirty="0" err="1" smtClean="0"/>
              <a:t>Sabá</a:t>
            </a:r>
            <a:endParaRPr lang="es-GT" dirty="0" smtClean="0"/>
          </a:p>
          <a:p>
            <a:pPr marL="514350" indent="-514350" algn="l">
              <a:buFont typeface="+mj-lt"/>
              <a:buAutoNum type="alphaLcParenR"/>
            </a:pPr>
            <a:r>
              <a:rPr lang="es-GT" dirty="0" smtClean="0"/>
              <a:t>Etiopía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s-GT" dirty="0" smtClean="0"/>
              <a:t>¿Cuántos profetas escondió Abdías para que no los matará el rey </a:t>
            </a:r>
            <a:r>
              <a:rPr lang="es-GT" dirty="0" err="1" smtClean="0"/>
              <a:t>Acab</a:t>
            </a:r>
            <a:r>
              <a:rPr lang="es-GT" dirty="0" smtClean="0"/>
              <a:t>?</a:t>
            </a:r>
            <a:endParaRPr lang="es-ES" dirty="0"/>
          </a:p>
        </p:txBody>
      </p:sp>
      <p:sp>
        <p:nvSpPr>
          <p:cNvPr id="4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514350" indent="-514350" algn="l">
              <a:buFont typeface="+mj-lt"/>
              <a:buAutoNum type="alphaLcParenR"/>
            </a:pPr>
            <a:r>
              <a:rPr lang="es-GT" dirty="0" smtClean="0"/>
              <a:t>70</a:t>
            </a:r>
          </a:p>
          <a:p>
            <a:pPr marL="514350" indent="-514350" algn="l">
              <a:buFont typeface="+mj-lt"/>
              <a:buAutoNum type="alphaLcParenR"/>
            </a:pPr>
            <a:r>
              <a:rPr lang="es-GT" dirty="0" smtClean="0"/>
              <a:t>100</a:t>
            </a:r>
          </a:p>
          <a:p>
            <a:pPr marL="514350" indent="-514350" algn="l">
              <a:buFont typeface="+mj-lt"/>
              <a:buAutoNum type="alphaLcParenR"/>
            </a:pPr>
            <a:r>
              <a:rPr lang="es-GT" dirty="0" smtClean="0"/>
              <a:t>40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GT" dirty="0" smtClean="0"/>
              <a:t>¿Cómo se llamaba la madre de Salomón?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514350" indent="-514350" algn="l">
              <a:buFont typeface="+mj-lt"/>
              <a:buAutoNum type="alphaLcParenR"/>
            </a:pPr>
            <a:r>
              <a:rPr lang="es-GT" dirty="0" smtClean="0"/>
              <a:t>Jezabel</a:t>
            </a:r>
          </a:p>
          <a:p>
            <a:pPr marL="514350" indent="-514350" algn="l">
              <a:buFont typeface="+mj-lt"/>
              <a:buAutoNum type="alphaLcParenR"/>
            </a:pPr>
            <a:r>
              <a:rPr lang="es-GT" dirty="0" err="1" smtClean="0"/>
              <a:t>Maaca</a:t>
            </a:r>
            <a:endParaRPr lang="es-GT" dirty="0" smtClean="0"/>
          </a:p>
          <a:p>
            <a:pPr marL="514350" indent="-514350" algn="l">
              <a:buFont typeface="+mj-lt"/>
              <a:buAutoNum type="alphaLcParenR"/>
            </a:pPr>
            <a:r>
              <a:rPr lang="es-GT" dirty="0" err="1" smtClean="0"/>
              <a:t>Betsabé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s-GT" dirty="0" smtClean="0"/>
              <a:t>¿Cómo murieron los profetas que rogaron a Baal en el monte Carmelo?</a:t>
            </a:r>
            <a:endParaRPr lang="es-ES" dirty="0"/>
          </a:p>
        </p:txBody>
      </p:sp>
      <p:sp>
        <p:nvSpPr>
          <p:cNvPr id="4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514350" indent="-514350" algn="l">
              <a:buFont typeface="+mj-lt"/>
              <a:buAutoNum type="alphaLcParenR"/>
            </a:pPr>
            <a:r>
              <a:rPr lang="es-GT" dirty="0" smtClean="0"/>
              <a:t>Desangrados</a:t>
            </a:r>
          </a:p>
          <a:p>
            <a:pPr marL="514350" indent="-514350" algn="l">
              <a:buFont typeface="+mj-lt"/>
              <a:buAutoNum type="alphaLcParenR"/>
            </a:pPr>
            <a:r>
              <a:rPr lang="es-GT" dirty="0" smtClean="0"/>
              <a:t>Degollados</a:t>
            </a:r>
          </a:p>
          <a:p>
            <a:pPr marL="514350" indent="-514350" algn="l">
              <a:buFont typeface="+mj-lt"/>
              <a:buAutoNum type="alphaLcParenR"/>
            </a:pPr>
            <a:r>
              <a:rPr lang="es-GT" dirty="0" smtClean="0"/>
              <a:t>Quemados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GT" dirty="0" smtClean="0"/>
              <a:t>CANTE EL ESPECIAL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GT" dirty="0" smtClean="0"/>
              <a:t>Un cuervo aleteó, aleteó, aleteó</a:t>
            </a:r>
          </a:p>
          <a:p>
            <a:r>
              <a:rPr lang="es-GT" dirty="0" smtClean="0"/>
              <a:t>Llegando al arroyo bajó…</a:t>
            </a:r>
          </a:p>
        </p:txBody>
      </p:sp>
      <p:sp>
        <p:nvSpPr>
          <p:cNvPr id="4" name="1 Título"/>
          <p:cNvSpPr txBox="1">
            <a:spLocks/>
          </p:cNvSpPr>
          <p:nvPr/>
        </p:nvSpPr>
        <p:spPr>
          <a:xfrm>
            <a:off x="0" y="3857628"/>
            <a:ext cx="8229600" cy="2209800"/>
          </a:xfrm>
          <a:prstGeom prst="rect">
            <a:avLst/>
          </a:prstGeom>
        </p:spPr>
        <p:txBody>
          <a:bodyPr lIns="45720" rIns="22860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GT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Si no se lo sabe</a:t>
            </a:r>
            <a:r>
              <a:rPr lang="es-GT" sz="4800" baseline="0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+mj-lt"/>
                <a:ea typeface="+mj-ea"/>
                <a:cs typeface="+mj-cs"/>
              </a:rPr>
              <a:t>,</a:t>
            </a:r>
            <a:r>
              <a:rPr lang="es-GT" sz="4800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+mj-lt"/>
                <a:ea typeface="+mj-ea"/>
                <a:cs typeface="+mj-cs"/>
              </a:rPr>
              <a:t> p</a:t>
            </a:r>
            <a:r>
              <a:rPr kumimoji="0" lang="es-GT" sz="4800" b="0" i="0" u="none" strike="noStrike" kern="1200" cap="none" spc="0" normalizeH="0" noProof="0" dirty="0" smtClean="0">
                <a:ln>
                  <a:noFill/>
                </a:ln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ida ayuda</a:t>
            </a:r>
            <a:endParaRPr kumimoji="0" lang="es-ES" sz="48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  <a:effectLst>
                <a:outerShdw blurRad="38100" dist="25500" dir="5400000" algn="tl" rotWithShape="0">
                  <a:srgbClr val="000000">
                    <a:satMod val="180000"/>
                    <a:alpha val="7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GT" dirty="0" smtClean="0"/>
              <a:t>Mencione 5 reyes de Israel o de Judá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GT" dirty="0" smtClean="0"/>
              <a:t>¿Quién reinó después de David?</a:t>
            </a:r>
            <a:endParaRPr lang="es-ES" dirty="0"/>
          </a:p>
        </p:txBody>
      </p:sp>
      <p:sp>
        <p:nvSpPr>
          <p:cNvPr id="4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514350" indent="-514350" algn="l">
              <a:buFont typeface="+mj-lt"/>
              <a:buAutoNum type="alphaLcParenR"/>
            </a:pPr>
            <a:r>
              <a:rPr lang="es-GT" dirty="0" err="1" smtClean="0"/>
              <a:t>Adonías</a:t>
            </a:r>
            <a:endParaRPr lang="es-GT" dirty="0" smtClean="0"/>
          </a:p>
          <a:p>
            <a:pPr marL="514350" indent="-514350" algn="l">
              <a:buFont typeface="+mj-lt"/>
              <a:buAutoNum type="alphaLcParenR"/>
            </a:pPr>
            <a:r>
              <a:rPr lang="es-GT" dirty="0" smtClean="0"/>
              <a:t>Salomón</a:t>
            </a:r>
          </a:p>
          <a:p>
            <a:pPr marL="514350" indent="-514350" algn="l">
              <a:buFont typeface="+mj-lt"/>
              <a:buAutoNum type="alphaLcParenR"/>
            </a:pPr>
            <a:r>
              <a:rPr lang="es-GT" dirty="0" smtClean="0"/>
              <a:t>Absalón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GT" dirty="0" smtClean="0"/>
              <a:t>¿Cuántas mujeres tuvo Salomón</a:t>
            </a:r>
            <a:endParaRPr lang="es-ES" dirty="0"/>
          </a:p>
        </p:txBody>
      </p:sp>
      <p:sp>
        <p:nvSpPr>
          <p:cNvPr id="4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514350" indent="-514350" algn="l">
              <a:buFont typeface="+mj-lt"/>
              <a:buAutoNum type="alphaLcParenR"/>
            </a:pPr>
            <a:r>
              <a:rPr lang="es-GT" dirty="0" smtClean="0"/>
              <a:t>1,000</a:t>
            </a:r>
          </a:p>
          <a:p>
            <a:pPr marL="514350" indent="-514350" algn="l">
              <a:buFont typeface="+mj-lt"/>
              <a:buAutoNum type="alphaLcParenR"/>
            </a:pPr>
            <a:r>
              <a:rPr lang="es-GT" dirty="0" smtClean="0"/>
              <a:t>700</a:t>
            </a:r>
          </a:p>
          <a:p>
            <a:pPr marL="514350" indent="-514350" algn="l">
              <a:buFont typeface="+mj-lt"/>
              <a:buAutoNum type="alphaLcParenR"/>
            </a:pPr>
            <a:r>
              <a:rPr lang="es-GT" dirty="0" smtClean="0"/>
              <a:t>2,000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s-GT" dirty="0" smtClean="0"/>
              <a:t>En qué año de su reinado Salomón empezó a construir el templo?</a:t>
            </a:r>
            <a:endParaRPr lang="es-ES" dirty="0"/>
          </a:p>
        </p:txBody>
      </p:sp>
      <p:sp>
        <p:nvSpPr>
          <p:cNvPr id="4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514350" indent="-514350" algn="l">
              <a:buFont typeface="+mj-lt"/>
              <a:buAutoNum type="alphaLcParenR"/>
            </a:pPr>
            <a:r>
              <a:rPr lang="es-GT" dirty="0" smtClean="0"/>
              <a:t>segundo</a:t>
            </a:r>
          </a:p>
          <a:p>
            <a:pPr marL="514350" indent="-514350" algn="l">
              <a:buFont typeface="+mj-lt"/>
              <a:buAutoNum type="alphaLcParenR"/>
            </a:pPr>
            <a:r>
              <a:rPr lang="es-GT" dirty="0" smtClean="0"/>
              <a:t>cuarto</a:t>
            </a:r>
          </a:p>
          <a:p>
            <a:pPr marL="514350" indent="-514350" algn="l">
              <a:buFont typeface="+mj-lt"/>
              <a:buAutoNum type="alphaLcParenR"/>
            </a:pPr>
            <a:r>
              <a:rPr lang="es-GT" dirty="0" smtClean="0"/>
              <a:t>tercero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GT" dirty="0" smtClean="0"/>
              <a:t>¿Cómo se llamaba la esposa del rey </a:t>
            </a:r>
            <a:r>
              <a:rPr lang="es-GT" dirty="0" err="1" smtClean="0"/>
              <a:t>Acab</a:t>
            </a:r>
            <a:r>
              <a:rPr lang="es-GT" dirty="0" smtClean="0"/>
              <a:t>?</a:t>
            </a:r>
            <a:endParaRPr lang="es-ES" dirty="0"/>
          </a:p>
        </p:txBody>
      </p:sp>
      <p:sp>
        <p:nvSpPr>
          <p:cNvPr id="4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514350" indent="-514350" algn="l">
              <a:buFont typeface="+mj-lt"/>
              <a:buAutoNum type="alphaLcParenR"/>
            </a:pPr>
            <a:r>
              <a:rPr lang="es-GT" dirty="0" smtClean="0"/>
              <a:t>Jezabel</a:t>
            </a:r>
          </a:p>
          <a:p>
            <a:pPr marL="514350" indent="-514350" algn="l">
              <a:buFont typeface="+mj-lt"/>
              <a:buAutoNum type="alphaLcParenR"/>
            </a:pPr>
            <a:r>
              <a:rPr lang="es-GT" dirty="0" smtClean="0"/>
              <a:t>Atalía</a:t>
            </a:r>
          </a:p>
          <a:p>
            <a:pPr marL="514350" indent="-514350" algn="l">
              <a:buFont typeface="+mj-lt"/>
              <a:buAutoNum type="alphaLcParenR"/>
            </a:pPr>
            <a:r>
              <a:rPr lang="es-GT" dirty="0" smtClean="0"/>
              <a:t>Débora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GT" dirty="0" smtClean="0"/>
              <a:t>¿Quién construyó el templo de </a:t>
            </a:r>
            <a:r>
              <a:rPr lang="es-GT" dirty="0" err="1" smtClean="0"/>
              <a:t>Isarael</a:t>
            </a:r>
            <a:r>
              <a:rPr lang="es-GT" dirty="0" smtClean="0"/>
              <a:t>?</a:t>
            </a:r>
            <a:endParaRPr lang="es-ES" dirty="0"/>
          </a:p>
        </p:txBody>
      </p:sp>
      <p:sp>
        <p:nvSpPr>
          <p:cNvPr id="4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514350" indent="-514350" algn="l">
              <a:buFont typeface="+mj-lt"/>
              <a:buAutoNum type="alphaLcParenR"/>
            </a:pPr>
            <a:r>
              <a:rPr lang="es-GT" dirty="0" smtClean="0"/>
              <a:t>Salomón</a:t>
            </a:r>
          </a:p>
          <a:p>
            <a:pPr marL="514350" indent="-514350" algn="l">
              <a:buFont typeface="+mj-lt"/>
              <a:buAutoNum type="alphaLcParenR"/>
            </a:pPr>
            <a:r>
              <a:rPr lang="es-GT" dirty="0" smtClean="0"/>
              <a:t>Asa</a:t>
            </a:r>
          </a:p>
          <a:p>
            <a:pPr marL="514350" indent="-514350" algn="l">
              <a:buFont typeface="+mj-lt"/>
              <a:buAutoNum type="alphaLcParenR"/>
            </a:pPr>
            <a:r>
              <a:rPr lang="es-GT" dirty="0" smtClean="0"/>
              <a:t>David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s-GT" dirty="0" smtClean="0"/>
              <a:t>¿Cómo murió el profeta que pidió para que Dios sanara la mano tiesa de </a:t>
            </a:r>
            <a:r>
              <a:rPr lang="es-GT" dirty="0" err="1" smtClean="0"/>
              <a:t>Jeroboam</a:t>
            </a:r>
            <a:r>
              <a:rPr lang="es-GT" dirty="0" smtClean="0"/>
              <a:t>?</a:t>
            </a:r>
            <a:endParaRPr lang="es-ES" dirty="0"/>
          </a:p>
        </p:txBody>
      </p:sp>
      <p:sp>
        <p:nvSpPr>
          <p:cNvPr id="4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514350" indent="-514350" algn="l">
              <a:buFont typeface="+mj-lt"/>
              <a:buAutoNum type="alphaLcParenR"/>
            </a:pPr>
            <a:r>
              <a:rPr lang="es-GT" dirty="0" smtClean="0"/>
              <a:t>Se lo comió un oso</a:t>
            </a:r>
          </a:p>
          <a:p>
            <a:pPr marL="514350" indent="-514350" algn="l">
              <a:buFont typeface="+mj-lt"/>
              <a:buAutoNum type="alphaLcParenR"/>
            </a:pPr>
            <a:r>
              <a:rPr lang="es-GT" dirty="0" smtClean="0"/>
              <a:t>Le quitaron la cabeza</a:t>
            </a:r>
          </a:p>
          <a:p>
            <a:pPr marL="514350" indent="-514350" algn="l">
              <a:buFont typeface="+mj-lt"/>
              <a:buAutoNum type="alphaLcParenR"/>
            </a:pPr>
            <a:r>
              <a:rPr lang="es-GT" dirty="0" smtClean="0"/>
              <a:t>Lo mató un león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GT" dirty="0" smtClean="0"/>
              <a:t>¿De dónde era Elías?</a:t>
            </a:r>
            <a:endParaRPr lang="es-ES" dirty="0"/>
          </a:p>
        </p:txBody>
      </p:sp>
      <p:sp>
        <p:nvSpPr>
          <p:cNvPr id="4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514350" indent="-514350" algn="l">
              <a:buFont typeface="+mj-lt"/>
              <a:buAutoNum type="alphaLcParenR"/>
            </a:pPr>
            <a:r>
              <a:rPr lang="es-GT" dirty="0" err="1" smtClean="0"/>
              <a:t>Jerusalem</a:t>
            </a:r>
            <a:endParaRPr lang="es-GT" dirty="0" smtClean="0"/>
          </a:p>
          <a:p>
            <a:pPr marL="514350" indent="-514350" algn="l">
              <a:buFont typeface="+mj-lt"/>
              <a:buAutoNum type="alphaLcParenR"/>
            </a:pPr>
            <a:r>
              <a:rPr lang="es-GT" dirty="0" err="1" smtClean="0"/>
              <a:t>Tisbe</a:t>
            </a:r>
            <a:endParaRPr lang="es-GT" dirty="0" smtClean="0"/>
          </a:p>
          <a:p>
            <a:pPr marL="514350" indent="-514350" algn="l">
              <a:buFont typeface="+mj-lt"/>
              <a:buAutoNum type="alphaLcParenR"/>
            </a:pPr>
            <a:r>
              <a:rPr lang="es-GT" dirty="0" err="1" smtClean="0"/>
              <a:t>Sarepta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s-GT" dirty="0" smtClean="0"/>
              <a:t>¿A dónde huyó Elías cuando supo que la reina lo quería matar?</a:t>
            </a:r>
            <a:endParaRPr lang="es-ES" dirty="0"/>
          </a:p>
        </p:txBody>
      </p:sp>
      <p:sp>
        <p:nvSpPr>
          <p:cNvPr id="5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514350" indent="-514350" algn="l">
              <a:buFont typeface="+mj-lt"/>
              <a:buAutoNum type="alphaLcParenR"/>
            </a:pPr>
            <a:r>
              <a:rPr lang="es-GT" dirty="0" smtClean="0"/>
              <a:t>Al monte </a:t>
            </a:r>
            <a:r>
              <a:rPr lang="es-GT" dirty="0" err="1" smtClean="0"/>
              <a:t>Horeb</a:t>
            </a:r>
            <a:endParaRPr lang="es-GT" dirty="0" smtClean="0"/>
          </a:p>
          <a:p>
            <a:pPr marL="514350" indent="-514350" algn="l">
              <a:buFont typeface="+mj-lt"/>
              <a:buAutoNum type="alphaLcParenR"/>
            </a:pPr>
            <a:r>
              <a:rPr lang="es-GT" dirty="0" smtClean="0"/>
              <a:t>Al monte Carmelo</a:t>
            </a:r>
          </a:p>
          <a:p>
            <a:pPr marL="514350" indent="-514350" algn="l">
              <a:buFont typeface="+mj-lt"/>
              <a:buAutoNum type="alphaLcParenR"/>
            </a:pPr>
            <a:r>
              <a:rPr lang="es-GT" dirty="0" smtClean="0"/>
              <a:t>Al </a:t>
            </a:r>
            <a:r>
              <a:rPr lang="es-GT" dirty="0" err="1" smtClean="0"/>
              <a:t>decierto</a:t>
            </a:r>
            <a:r>
              <a:rPr lang="es-GT" dirty="0" smtClean="0"/>
              <a:t> de Paran-</a:t>
            </a:r>
            <a:r>
              <a:rPr lang="es-GT" dirty="0" err="1" smtClean="0"/>
              <a:t>aram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s-GT" dirty="0" smtClean="0"/>
              <a:t>¿Quién le dio cedro y pino a Salomón para que construyera el templo?</a:t>
            </a:r>
            <a:endParaRPr lang="es-ES" dirty="0"/>
          </a:p>
        </p:txBody>
      </p:sp>
      <p:sp>
        <p:nvSpPr>
          <p:cNvPr id="4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514350" indent="-514350" algn="l">
              <a:buFont typeface="+mj-lt"/>
              <a:buAutoNum type="alphaLcParenR"/>
            </a:pPr>
            <a:r>
              <a:rPr lang="es-GT" dirty="0" err="1" smtClean="0"/>
              <a:t>Ahías</a:t>
            </a:r>
            <a:endParaRPr lang="es-GT" dirty="0" smtClean="0"/>
          </a:p>
          <a:p>
            <a:pPr marL="514350" indent="-514350" algn="l">
              <a:buFont typeface="+mj-lt"/>
              <a:buAutoNum type="alphaLcParenR"/>
            </a:pPr>
            <a:r>
              <a:rPr lang="es-GT" dirty="0" smtClean="0"/>
              <a:t>Ben-</a:t>
            </a:r>
            <a:r>
              <a:rPr lang="es-GT" dirty="0" err="1" smtClean="0"/>
              <a:t>adad</a:t>
            </a:r>
            <a:endParaRPr lang="es-GT" dirty="0" smtClean="0"/>
          </a:p>
          <a:p>
            <a:pPr marL="514350" indent="-514350" algn="l">
              <a:buFont typeface="+mj-lt"/>
              <a:buAutoNum type="alphaLcParenR"/>
            </a:pPr>
            <a:r>
              <a:rPr lang="es-GT" dirty="0" err="1" smtClean="0"/>
              <a:t>Hirám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GT" dirty="0" smtClean="0"/>
              <a:t>¿En cuántos años construyó Salomón su palacio?</a:t>
            </a:r>
            <a:endParaRPr lang="es-ES" dirty="0"/>
          </a:p>
        </p:txBody>
      </p:sp>
      <p:sp>
        <p:nvSpPr>
          <p:cNvPr id="4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514350" indent="-514350" algn="l">
              <a:buFont typeface="+mj-lt"/>
              <a:buAutoNum type="alphaLcParenR"/>
            </a:pPr>
            <a:r>
              <a:rPr lang="es-GT" dirty="0" smtClean="0"/>
              <a:t>10</a:t>
            </a:r>
          </a:p>
          <a:p>
            <a:pPr marL="514350" indent="-514350" algn="l">
              <a:buFont typeface="+mj-lt"/>
              <a:buAutoNum type="alphaLcParenR"/>
            </a:pPr>
            <a:r>
              <a:rPr lang="es-GT" dirty="0" smtClean="0"/>
              <a:t>15</a:t>
            </a:r>
          </a:p>
          <a:p>
            <a:pPr marL="514350" indent="-514350" algn="l">
              <a:buFont typeface="+mj-lt"/>
              <a:buAutoNum type="alphaLcParenR"/>
            </a:pPr>
            <a:r>
              <a:rPr lang="es-GT" dirty="0" smtClean="0"/>
              <a:t>13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00034" y="952505"/>
            <a:ext cx="8229600" cy="1904991"/>
          </a:xfrm>
        </p:spPr>
        <p:txBody>
          <a:bodyPr>
            <a:normAutofit fontScale="90000"/>
          </a:bodyPr>
          <a:lstStyle/>
          <a:p>
            <a:r>
              <a:rPr lang="es-GT" dirty="0" smtClean="0"/>
              <a:t>Después de Salomón se dividió el reino en dos. ¿Quiénes fueron los reyes de las dos naciones?</a:t>
            </a:r>
            <a:endParaRPr lang="es-ES" dirty="0"/>
          </a:p>
        </p:txBody>
      </p:sp>
      <p:sp>
        <p:nvSpPr>
          <p:cNvPr id="4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514350" indent="-514350" algn="l">
              <a:buFont typeface="+mj-lt"/>
              <a:buAutoNum type="alphaLcParenR"/>
            </a:pPr>
            <a:r>
              <a:rPr lang="es-GT" dirty="0" err="1" smtClean="0"/>
              <a:t>Jeroboam</a:t>
            </a:r>
            <a:r>
              <a:rPr lang="es-GT" dirty="0" smtClean="0"/>
              <a:t> y </a:t>
            </a:r>
            <a:r>
              <a:rPr lang="es-GT" dirty="0" err="1" smtClean="0"/>
              <a:t>Roboam</a:t>
            </a:r>
            <a:endParaRPr lang="es-GT" dirty="0" smtClean="0"/>
          </a:p>
          <a:p>
            <a:pPr marL="514350" indent="-514350" algn="l">
              <a:buFont typeface="+mj-lt"/>
              <a:buAutoNum type="alphaLcParenR"/>
            </a:pPr>
            <a:r>
              <a:rPr lang="es-GT" dirty="0" smtClean="0"/>
              <a:t>Asa y </a:t>
            </a:r>
            <a:r>
              <a:rPr lang="es-GT" dirty="0" err="1" smtClean="0"/>
              <a:t>Jeroboam</a:t>
            </a:r>
            <a:endParaRPr lang="es-GT" dirty="0" smtClean="0"/>
          </a:p>
          <a:p>
            <a:pPr marL="514350" indent="-514350" algn="l">
              <a:buFont typeface="+mj-lt"/>
              <a:buAutoNum type="alphaLcParenR"/>
            </a:pPr>
            <a:r>
              <a:rPr lang="es-GT" dirty="0" err="1" smtClean="0"/>
              <a:t>Roboam</a:t>
            </a:r>
            <a:r>
              <a:rPr lang="es-GT" dirty="0" smtClean="0"/>
              <a:t> y </a:t>
            </a:r>
            <a:r>
              <a:rPr lang="es-GT" dirty="0" err="1" smtClean="0"/>
              <a:t>Omri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GT" dirty="0" smtClean="0"/>
              <a:t>¿Qué le llevaron los cuervos a Elías para alimentarlo?</a:t>
            </a:r>
            <a:endParaRPr lang="es-ES" dirty="0"/>
          </a:p>
        </p:txBody>
      </p:sp>
      <p:sp>
        <p:nvSpPr>
          <p:cNvPr id="4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514350" indent="-514350" algn="l">
              <a:buFont typeface="+mj-lt"/>
              <a:buAutoNum type="alphaLcParenR"/>
            </a:pPr>
            <a:r>
              <a:rPr lang="es-GT" dirty="0" smtClean="0"/>
              <a:t>Pan e higos</a:t>
            </a:r>
          </a:p>
          <a:p>
            <a:pPr marL="514350" indent="-514350" algn="l">
              <a:buFont typeface="+mj-lt"/>
              <a:buAutoNum type="alphaLcParenR"/>
            </a:pPr>
            <a:r>
              <a:rPr lang="es-GT" dirty="0" smtClean="0"/>
              <a:t>Carne y agua</a:t>
            </a:r>
          </a:p>
          <a:p>
            <a:pPr marL="514350" indent="-514350" algn="l">
              <a:buFont typeface="+mj-lt"/>
              <a:buAutoNum type="alphaLcParenR"/>
            </a:pPr>
            <a:r>
              <a:rPr lang="es-GT" dirty="0" smtClean="0"/>
              <a:t>Carne y pan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undición">
  <a:themeElements>
    <a:clrScheme name="Vértice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Fundición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101</TotalTime>
  <Words>335</Words>
  <Application>Microsoft Office PowerPoint</Application>
  <PresentationFormat>Presentación en pantalla (4:3)</PresentationFormat>
  <Paragraphs>83</Paragraphs>
  <Slides>21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21</vt:i4>
      </vt:variant>
    </vt:vector>
  </HeadingPairs>
  <TitlesOfParts>
    <vt:vector size="22" baseType="lpstr">
      <vt:lpstr>Fundición</vt:lpstr>
      <vt:lpstr>Diapositiva 1</vt:lpstr>
      <vt:lpstr>En qué año de su reinado Salomón empezó a construir el templo?</vt:lpstr>
      <vt:lpstr>¿Cómo murió el profeta que pidió para que Dios sanara la mano tiesa de Jeroboam?</vt:lpstr>
      <vt:lpstr>¿De dónde era Elías?</vt:lpstr>
      <vt:lpstr>¿A dónde huyó Elías cuando supo que la reina lo quería matar?</vt:lpstr>
      <vt:lpstr>¿Quién le dio cedro y pino a Salomón para que construyera el templo?</vt:lpstr>
      <vt:lpstr>¿En cuántos años construyó Salomón su palacio?</vt:lpstr>
      <vt:lpstr>Después de Salomón se dividió el reino en dos. ¿Quiénes fueron los reyes de las dos naciones?</vt:lpstr>
      <vt:lpstr>¿Qué le llevaron los cuervos a Elías para alimentarlo?</vt:lpstr>
      <vt:lpstr>¿Cuántos años reinó David?</vt:lpstr>
      <vt:lpstr>¿Qué le pidió Salomóm a Dios cuando El le dijo que pidiera lo que quisiera?</vt:lpstr>
      <vt:lpstr>¿De dónde era la reina que visitó a Salomón para hacerle preguntas?</vt:lpstr>
      <vt:lpstr>¿Cuántos profetas escondió Abdías para que no los matará el rey Acab?</vt:lpstr>
      <vt:lpstr>¿Cómo se llamaba la madre de Salomón?</vt:lpstr>
      <vt:lpstr>¿Cómo murieron los profetas que rogaron a Baal en el monte Carmelo?</vt:lpstr>
      <vt:lpstr>CANTE EL ESPECIAL</vt:lpstr>
      <vt:lpstr>Mencione 5 reyes de Israel o de Judá</vt:lpstr>
      <vt:lpstr>¿Quién reinó después de David?</vt:lpstr>
      <vt:lpstr>¿Cuántas mujeres tuvo Salomón</vt:lpstr>
      <vt:lpstr>¿Cómo se llamaba la esposa del rey Acab?</vt:lpstr>
      <vt:lpstr>¿Quién construyó el templo de Isarael?</vt:lpstr>
    </vt:vector>
  </TitlesOfParts>
  <Company>Windows XP Colossus Edition 2 Reloaded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Colossus User</dc:creator>
  <cp:lastModifiedBy>Sergio</cp:lastModifiedBy>
  <cp:revision>13</cp:revision>
  <dcterms:created xsi:type="dcterms:W3CDTF">2009-01-24T19:17:25Z</dcterms:created>
  <dcterms:modified xsi:type="dcterms:W3CDTF">2009-08-13T07:45:27Z</dcterms:modified>
</cp:coreProperties>
</file>