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357" r:id="rId3"/>
    <p:sldId id="35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2114" y="980728"/>
            <a:ext cx="7416824" cy="38522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8000" b="1" dirty="0" smtClean="0"/>
              <a:t>Juego de la silla descubre la Frase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92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BAUTISMO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SION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JEREMIAS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686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CARPINTERO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ACEITE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ELIAS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NADAD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41682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adventista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PULPITO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59280"/>
            <a:ext cx="7704856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PREDICADOR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JOEL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dirty="0" smtClean="0"/>
              <a:t>1 </a:t>
            </a:r>
            <a:r>
              <a:rPr lang="es-VE" sz="8000" b="1" dirty="0" smtClean="0"/>
              <a:t>PEDRO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dirty="0" smtClean="0"/>
              <a:t>HIJO DE </a:t>
            </a:r>
            <a:r>
              <a:rPr lang="es-VE" sz="8000" b="1" dirty="0" smtClean="0"/>
              <a:t>HOMBRE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VIGILIA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3422" y="908720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/>
              <a:t>Instrucciones: </a:t>
            </a:r>
            <a:r>
              <a:rPr lang="es-VE" sz="2400" dirty="0" smtClean="0"/>
              <a:t>Esta es solo una sugerencia para jugar, sea creativo si descubre una forma mas divertida... !ADELANTE¡ hágalo.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Formar varios grupos puede ser de 4 a 6 personas.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Proyectar o usar un tv, para mostrar esta presentación.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Jugara un Grupo a la vez, pasaran al frente y uno de ellos se sentara de espaldas a la presentación o tv, todos los demás del grupo se sentaran de frente a el y a la presentación.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El juego consiste en que la persona sentada a espaldas descubra la frase que se proyecta, sus compañeros lo ayudaran explicándole todo lo que quieran, acepto cualquier palabra o articulo que se este proyectando. </a:t>
            </a:r>
          </a:p>
          <a:p>
            <a:pPr marL="342900" indent="-342900">
              <a:buFont typeface="Arial" pitchFamily="34" charset="0"/>
              <a:buChar char="•"/>
            </a:pPr>
            <a:endParaRPr lang="es-VE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VE" sz="2400" b="1" dirty="0"/>
          </a:p>
        </p:txBody>
      </p:sp>
    </p:spTree>
    <p:extLst>
      <p:ext uri="{BB962C8B-B14F-4D97-AF65-F5344CB8AC3E}">
        <p14:creationId xmlns:p14="http://schemas.microsoft.com/office/powerpoint/2010/main" val="3015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OFRENDA DE GRATITUD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768752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EVANGELIO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MUNDO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HIJO DE 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SEPTIMO DIA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BETEL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JACOB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JUDA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LA MIES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DRAGON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3422" y="908720"/>
            <a:ext cx="72728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VE" sz="2400" dirty="0"/>
              <a:t>Si alquilen del grupo por error dice un articulo o parte la frase ese eliminara esa frase y se pasara a otra. </a:t>
            </a:r>
            <a:endParaRPr lang="es-V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Si la persona no adivina pueden pedir que se pase la frase, o sentarse alguien mas en la silla (en este caso se cambiara la palabra).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/>
              <a:t>C</a:t>
            </a:r>
            <a:r>
              <a:rPr lang="es-VE" sz="2400" dirty="0" smtClean="0"/>
              <a:t>ada grupo tendrá 1 o 2 minutos (ustedes decidan la cantidad de tiempo que quieran) para descubrir la mayor cantidad de palabras posible.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Se pueden hacer varias Rondas de  para que los grupos jueguen varias veces.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VE" sz="2400" dirty="0" smtClean="0"/>
              <a:t>Lo mas importante es que se diviertan </a:t>
            </a:r>
            <a:r>
              <a:rPr lang="es-VE" sz="2400" smtClean="0"/>
              <a:t>y </a:t>
            </a:r>
            <a:r>
              <a:rPr lang="es-VE" sz="2400" smtClean="0"/>
              <a:t>jueguen… </a:t>
            </a:r>
            <a:endParaRPr lang="es-VE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VE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VE" sz="2400" b="1" dirty="0"/>
          </a:p>
        </p:txBody>
      </p:sp>
    </p:spTree>
    <p:extLst>
      <p:ext uri="{BB962C8B-B14F-4D97-AF65-F5344CB8AC3E}">
        <p14:creationId xmlns:p14="http://schemas.microsoft.com/office/powerpoint/2010/main" val="12750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CORDERO DE 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FLORES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MISION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EZEQUIEL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DICIPULOS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LAMPARA ES A MIS PIES 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DEBEMOS IR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728247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ISRAEL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MATEO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DEBEMOS IR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42611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PECADO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EL MEDICO 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1295400"/>
          </a:xfrm>
        </p:spPr>
        <p:txBody>
          <a:bodyPr>
            <a:noAutofit/>
          </a:bodyPr>
          <a:lstStyle/>
          <a:p>
            <a:r>
              <a:rPr lang="es-VE" sz="6600" b="1" dirty="0" smtClean="0"/>
              <a:t>TARBERNACULO</a:t>
            </a:r>
            <a:endParaRPr lang="es-VE" sz="72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REYES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29751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APOCALIPSIS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EL DICIPULO AMADO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SALMOS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PESCADOR DE HOMBRES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BIBLIA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RAHAB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JESUS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56084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MATUSALEN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PUEBLO DE 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3356992"/>
            <a:ext cx="705678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La nueva Jerusalén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La segunda venida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Espíritu santo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Palabra de 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806849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err="1" smtClean="0"/>
              <a:t>jeroboan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La ley del pecado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Santo, santo, santo.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632848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DIOS </a:t>
            </a:r>
            <a:r>
              <a:rPr lang="es-VE" sz="6600" b="1" dirty="0" smtClean="0"/>
              <a:t>OMNIPOTENTE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DIEZMO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JOVEN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BOXEO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6984776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PECADORES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ABBA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LUEGO NOSOTROS LOS QUE..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916832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SAMUEL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MIGUEL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SANTIAGO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Príncipe De paz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err="1" smtClean="0"/>
              <a:t>isaac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708920"/>
            <a:ext cx="669674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SANTUARIO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pastor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Remisión 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3193485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92888" cy="1295400"/>
          </a:xfrm>
        </p:spPr>
        <p:txBody>
          <a:bodyPr>
            <a:noAutofit/>
          </a:bodyPr>
          <a:lstStyle/>
          <a:p>
            <a:r>
              <a:rPr lang="es-VE" sz="7200" b="1" dirty="0" err="1" smtClean="0"/>
              <a:t>cruficificion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juicio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Jonás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marcos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err="1" smtClean="0"/>
              <a:t>hai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err="1" smtClean="0"/>
              <a:t>babionia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err="1" smtClean="0"/>
              <a:t>belen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3140968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Juan el BAUTISTA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DANIEL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ESAU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MODA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JUDEA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NINIVE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LOADISEA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PUDOR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628800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ABIGAIL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YON QUIPUR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7339153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AMISTAD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GEDEON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VE" sz="8000" b="1" dirty="0" smtClean="0"/>
              <a:t>TRONO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2083605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ARCANGEL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SEÑOR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7056784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BENDICION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/>
              <a:t>T</a:t>
            </a:r>
            <a:r>
              <a:rPr lang="es-VE" sz="8000" b="1" dirty="0" smtClean="0"/>
              <a:t>ARSIS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NOE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AMIGO DE DIOS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64896" cy="1295400"/>
          </a:xfrm>
        </p:spPr>
        <p:txBody>
          <a:bodyPr>
            <a:noAutofit/>
          </a:bodyPr>
          <a:lstStyle/>
          <a:p>
            <a:r>
              <a:rPr lang="es-VE" sz="7200" b="1" dirty="0" smtClean="0"/>
              <a:t>INCIRCUNSISO</a:t>
            </a:r>
            <a:endParaRPr lang="es-VE" sz="72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VIUDA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16291158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212976"/>
            <a:ext cx="6400800" cy="1295400"/>
          </a:xfrm>
        </p:spPr>
        <p:txBody>
          <a:bodyPr>
            <a:noAutofit/>
          </a:bodyPr>
          <a:lstStyle/>
          <a:p>
            <a:r>
              <a:rPr lang="es-VE" sz="8000" b="1" dirty="0" smtClean="0"/>
              <a:t>GENESIS</a:t>
            </a:r>
            <a:endParaRPr lang="es-VE" sz="80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560840" cy="1295400"/>
          </a:xfrm>
        </p:spPr>
        <p:txBody>
          <a:bodyPr>
            <a:noAutofit/>
          </a:bodyPr>
          <a:lstStyle/>
          <a:p>
            <a:r>
              <a:rPr lang="es-VE" sz="5400" b="1" dirty="0" smtClean="0"/>
              <a:t>TESALONICENSES</a:t>
            </a:r>
            <a:endParaRPr lang="es-VE" sz="5400" b="1" dirty="0"/>
          </a:p>
        </p:txBody>
      </p:sp>
    </p:spTree>
    <p:extLst>
      <p:ext uri="{BB962C8B-B14F-4D97-AF65-F5344CB8AC3E}">
        <p14:creationId xmlns:p14="http://schemas.microsoft.com/office/powerpoint/2010/main" val="3385232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95</TotalTime>
  <Words>383</Words>
  <Application>Microsoft Office PowerPoint</Application>
  <PresentationFormat>Presentación en pantalla (4:3)</PresentationFormat>
  <Paragraphs>111</Paragraphs>
  <Slides>103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103</vt:i4>
      </vt:variant>
    </vt:vector>
  </HeadingPairs>
  <TitlesOfParts>
    <vt:vector size="104" baseType="lpstr">
      <vt:lpstr>Alta costura</vt:lpstr>
      <vt:lpstr>Presentación de PowerPoint</vt:lpstr>
      <vt:lpstr>Presentación de PowerPoint</vt:lpstr>
      <vt:lpstr>Presentación de PowerPoint</vt:lpstr>
      <vt:lpstr>DIOS</vt:lpstr>
      <vt:lpstr>JESUS</vt:lpstr>
      <vt:lpstr>DIEZMO</vt:lpstr>
      <vt:lpstr>SANTUARIO</vt:lpstr>
      <vt:lpstr>DANIEL</vt:lpstr>
      <vt:lpstr>TRONO</vt:lpstr>
      <vt:lpstr>BAUTISMO</vt:lpstr>
      <vt:lpstr>ELIAS</vt:lpstr>
      <vt:lpstr>NADAD</vt:lpstr>
      <vt:lpstr>adventista</vt:lpstr>
      <vt:lpstr>PULPITO</vt:lpstr>
      <vt:lpstr>PREDICADOR</vt:lpstr>
      <vt:lpstr>JOEL</vt:lpstr>
      <vt:lpstr>1 PEDRO</vt:lpstr>
      <vt:lpstr>HIJO DE HOMBRE</vt:lpstr>
      <vt:lpstr>VIGILIA</vt:lpstr>
      <vt:lpstr>OFRENDA DE GRATITUD</vt:lpstr>
      <vt:lpstr>EVANGELIO</vt:lpstr>
      <vt:lpstr>MUNDO</vt:lpstr>
      <vt:lpstr>HIJO DE DIOS</vt:lpstr>
      <vt:lpstr>SEPTIMO DIA</vt:lpstr>
      <vt:lpstr>BETEL</vt:lpstr>
      <vt:lpstr>JACOB</vt:lpstr>
      <vt:lpstr>JUDA</vt:lpstr>
      <vt:lpstr>LA MIES</vt:lpstr>
      <vt:lpstr>DRAGON</vt:lpstr>
      <vt:lpstr>CORDERO DE DIOS</vt:lpstr>
      <vt:lpstr>FLORES</vt:lpstr>
      <vt:lpstr>MISION</vt:lpstr>
      <vt:lpstr>EZEQUIEL</vt:lpstr>
      <vt:lpstr>DICIPULOS</vt:lpstr>
      <vt:lpstr>LAMPARA ES A MIS PIES </vt:lpstr>
      <vt:lpstr>DEBEMOS IR</vt:lpstr>
      <vt:lpstr>ISRAEL</vt:lpstr>
      <vt:lpstr>MATEO</vt:lpstr>
      <vt:lpstr>DEBEMOS IR</vt:lpstr>
      <vt:lpstr>PECADO</vt:lpstr>
      <vt:lpstr>EL MEDICO </vt:lpstr>
      <vt:lpstr>TARBERNACULO</vt:lpstr>
      <vt:lpstr>REYES</vt:lpstr>
      <vt:lpstr>APOCALIPSIS</vt:lpstr>
      <vt:lpstr>EL DICIPULO AMADO</vt:lpstr>
      <vt:lpstr>SALMOS</vt:lpstr>
      <vt:lpstr>PESCADOR DE HOMBRES</vt:lpstr>
      <vt:lpstr>BIBLIA</vt:lpstr>
      <vt:lpstr>RAHAB</vt:lpstr>
      <vt:lpstr>MATUSALEN</vt:lpstr>
      <vt:lpstr>PUEBLO DE dios</vt:lpstr>
      <vt:lpstr>La nueva Jerusalén</vt:lpstr>
      <vt:lpstr>La segunda venida</vt:lpstr>
      <vt:lpstr>Espíritu santo</vt:lpstr>
      <vt:lpstr>Palabra de dios</vt:lpstr>
      <vt:lpstr>jeroboan</vt:lpstr>
      <vt:lpstr>La ley del pecado</vt:lpstr>
      <vt:lpstr>Santo, santo, santo.</vt:lpstr>
      <vt:lpstr>DIOS OMNIPOTENTE</vt:lpstr>
      <vt:lpstr>JOVEN</vt:lpstr>
      <vt:lpstr>BOXEO</vt:lpstr>
      <vt:lpstr>PECADORES</vt:lpstr>
      <vt:lpstr>ABBA</vt:lpstr>
      <vt:lpstr>LUEGO NOSOTROS LOS QUE..</vt:lpstr>
      <vt:lpstr>SAMUEL</vt:lpstr>
      <vt:lpstr>MIGUEL</vt:lpstr>
      <vt:lpstr>SANTIAGO</vt:lpstr>
      <vt:lpstr>Príncipe De paz</vt:lpstr>
      <vt:lpstr>isaac</vt:lpstr>
      <vt:lpstr>pastor</vt:lpstr>
      <vt:lpstr>Remisión </vt:lpstr>
      <vt:lpstr>cruficificion</vt:lpstr>
      <vt:lpstr>juicio</vt:lpstr>
      <vt:lpstr>Jonás</vt:lpstr>
      <vt:lpstr>marcos</vt:lpstr>
      <vt:lpstr>hai</vt:lpstr>
      <vt:lpstr>babionia</vt:lpstr>
      <vt:lpstr>belen</vt:lpstr>
      <vt:lpstr>Juan el BAUTISTA</vt:lpstr>
      <vt:lpstr>ESAU</vt:lpstr>
      <vt:lpstr>MODA</vt:lpstr>
      <vt:lpstr>JUDEA</vt:lpstr>
      <vt:lpstr>NINIVE</vt:lpstr>
      <vt:lpstr>LOADISEA</vt:lpstr>
      <vt:lpstr>PUDOR</vt:lpstr>
      <vt:lpstr>ABIGAIL</vt:lpstr>
      <vt:lpstr>YON QUIPUR</vt:lpstr>
      <vt:lpstr>AMISTAD</vt:lpstr>
      <vt:lpstr>GEDEON</vt:lpstr>
      <vt:lpstr>ARCANGEL</vt:lpstr>
      <vt:lpstr>SEÑOR</vt:lpstr>
      <vt:lpstr>BENDICION</vt:lpstr>
      <vt:lpstr>TARSIS</vt:lpstr>
      <vt:lpstr>NOE</vt:lpstr>
      <vt:lpstr>AMIGO DE DIOS</vt:lpstr>
      <vt:lpstr>INCIRCUNSISO</vt:lpstr>
      <vt:lpstr>VIUDA</vt:lpstr>
      <vt:lpstr>GENESIS</vt:lpstr>
      <vt:lpstr>TESALONICENSES</vt:lpstr>
      <vt:lpstr>SION</vt:lpstr>
      <vt:lpstr>JEREMIAS</vt:lpstr>
      <vt:lpstr>CARPINTERO</vt:lpstr>
      <vt:lpstr>ACEITE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</dc:title>
  <dc:creator>Flia. Molina Rico</dc:creator>
  <cp:lastModifiedBy>Flia. Molina Rico</cp:lastModifiedBy>
  <cp:revision>13</cp:revision>
  <dcterms:created xsi:type="dcterms:W3CDTF">2015-12-10T00:49:37Z</dcterms:created>
  <dcterms:modified xsi:type="dcterms:W3CDTF">2016-02-02T23:08:39Z</dcterms:modified>
</cp:coreProperties>
</file>